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01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168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39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94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767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79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36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66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166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5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485A-EB2E-42A3-AE79-75B9535AE63E}" type="datetimeFigureOut">
              <a:rPr lang="hu-HU" smtClean="0"/>
              <a:t>2020.03.04.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47719-C545-4049-946D-BF12FBBD44A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56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77400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LOVATO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 FAST 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OBD II ECU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108027"/>
            <a:ext cx="9144000" cy="1284890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alapbeállítása benzin hozzáadagolással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8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1" y="914400"/>
            <a:ext cx="10171283" cy="5943601"/>
          </a:xfrm>
        </p:spPr>
      </p:pic>
      <p:cxnSp>
        <p:nvCxnSpPr>
          <p:cNvPr id="5" name="Egyenes összekötő nyíllal 4"/>
          <p:cNvCxnSpPr/>
          <p:nvPr/>
        </p:nvCxnSpPr>
        <p:spPr>
          <a:xfrm flipH="1">
            <a:off x="7798675" y="88996"/>
            <a:ext cx="346842" cy="720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6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2" y="1112216"/>
            <a:ext cx="10219714" cy="5745784"/>
          </a:xfrm>
        </p:spPr>
      </p:pic>
      <p:cxnSp>
        <p:nvCxnSpPr>
          <p:cNvPr id="5" name="Egyenes összekötő nyíllal 4"/>
          <p:cNvCxnSpPr/>
          <p:nvPr/>
        </p:nvCxnSpPr>
        <p:spPr>
          <a:xfrm flipH="1">
            <a:off x="8502868" y="288693"/>
            <a:ext cx="346842" cy="720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1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7" y="1212969"/>
            <a:ext cx="10040512" cy="5645032"/>
          </a:xfrm>
        </p:spPr>
      </p:pic>
      <p:cxnSp>
        <p:nvCxnSpPr>
          <p:cNvPr id="5" name="Egyenes összekötő nyíllal 4"/>
          <p:cNvCxnSpPr/>
          <p:nvPr/>
        </p:nvCxnSpPr>
        <p:spPr>
          <a:xfrm flipH="1">
            <a:off x="9207062" y="393796"/>
            <a:ext cx="346842" cy="720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1232457"/>
            <a:ext cx="10005848" cy="5625543"/>
          </a:xfrm>
        </p:spPr>
      </p:pic>
    </p:spTree>
    <p:extLst>
      <p:ext uri="{BB962C8B-B14F-4D97-AF65-F5344CB8AC3E}">
        <p14:creationId xmlns:p14="http://schemas.microsoft.com/office/powerpoint/2010/main" val="33574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4" y="1247105"/>
            <a:ext cx="10515599" cy="5912138"/>
          </a:xfrm>
        </p:spPr>
      </p:pic>
      <p:sp>
        <p:nvSpPr>
          <p:cNvPr id="5" name="Szövegdoboz 4"/>
          <p:cNvSpPr txBox="1"/>
          <p:nvPr/>
        </p:nvSpPr>
        <p:spPr>
          <a:xfrm>
            <a:off x="778824" y="261257"/>
            <a:ext cx="1063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 smtClean="0"/>
              <a:t>Az alapkonfigurálást követően indítható el az autókalibráció a második ablakban.  A kalibrációt megelőzően a program automatikusan ellenőrzi a fúvóka méretek helyességét , melyet vissza is jelez a beállítónak!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4099034" y="526805"/>
            <a:ext cx="1664866" cy="24266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 flipH="1">
            <a:off x="1460937" y="526805"/>
            <a:ext cx="241739" cy="24266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5" y="1136967"/>
            <a:ext cx="10724863" cy="6029791"/>
          </a:xfrm>
        </p:spPr>
      </p:pic>
      <p:sp>
        <p:nvSpPr>
          <p:cNvPr id="5" name="Szövegdoboz 4"/>
          <p:cNvSpPr txBox="1"/>
          <p:nvPr/>
        </p:nvSpPr>
        <p:spPr>
          <a:xfrm>
            <a:off x="2481942" y="225631"/>
            <a:ext cx="6258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Alapbeállítások az F1 ablakban</a:t>
            </a:r>
            <a:endParaRPr lang="hu-H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1408386" y="546538"/>
            <a:ext cx="2207173" cy="5904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1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4" y="1096546"/>
            <a:ext cx="10247586" cy="5761454"/>
          </a:xfrm>
        </p:spPr>
      </p:pic>
      <p:sp>
        <p:nvSpPr>
          <p:cNvPr id="5" name="Szövegdoboz 4"/>
          <p:cNvSpPr txBox="1"/>
          <p:nvPr/>
        </p:nvSpPr>
        <p:spPr>
          <a:xfrm>
            <a:off x="7908966" y="3252918"/>
            <a:ext cx="293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Átváltási küszöb értéke  </a:t>
            </a:r>
            <a:r>
              <a:rPr lang="hu-HU" sz="1200" dirty="0" err="1" smtClean="0">
                <a:solidFill>
                  <a:srgbClr val="FF0000"/>
                </a:solidFill>
              </a:rPr>
              <a:t>rpm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03969" y="3693226"/>
            <a:ext cx="301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897091" y="3540756"/>
            <a:ext cx="2731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Átkapcsolási hőmérséklet  C-fok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7904325" y="3813728"/>
            <a:ext cx="293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Gázzal induljon meleg motornál  igen/nem</a:t>
            </a:r>
          </a:p>
          <a:p>
            <a:r>
              <a:rPr lang="hu-HU" sz="1200" dirty="0" smtClean="0">
                <a:solidFill>
                  <a:srgbClr val="FF0000"/>
                </a:solidFill>
              </a:rPr>
              <a:t>A hőmérsékletet az OBD-n figyelje igen/nem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904325" y="4316853"/>
            <a:ext cx="301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Átváltási idő beállítása meleg motornál másodperc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904325" y="4675125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Gáz hőmérsékletének alsó értéke C-fok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904324" y="5003340"/>
            <a:ext cx="293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Egyesével váltsa át a hengereket igen/nem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7897091" y="5568704"/>
            <a:ext cx="2208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Benzin hozzáadásának beállítása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897091" y="2935230"/>
            <a:ext cx="2624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Átkapcsolás fordulatsz. csökkenéskor</a:t>
            </a:r>
            <a:endParaRPr lang="hu-HU" sz="1200" dirty="0">
              <a:solidFill>
                <a:srgbClr val="FF0000"/>
              </a:solidFill>
            </a:endParaRP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2249214" y="288693"/>
            <a:ext cx="346842" cy="720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3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9" y="973777"/>
            <a:ext cx="10382393" cy="5884223"/>
          </a:xfrm>
        </p:spPr>
      </p:pic>
      <p:sp>
        <p:nvSpPr>
          <p:cNvPr id="5" name="Szövegdoboz 4"/>
          <p:cNvSpPr txBox="1"/>
          <p:nvPr/>
        </p:nvSpPr>
        <p:spPr>
          <a:xfrm>
            <a:off x="8003968" y="3206338"/>
            <a:ext cx="2956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LPG szintjelző kiválasztása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674421" y="5082639"/>
            <a:ext cx="2517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Gáz nyomás szenzor kiválasztása</a:t>
            </a:r>
            <a:endParaRPr lang="hu-HU" sz="1200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2933205" y="253477"/>
            <a:ext cx="346842" cy="720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4656083" y="3720662"/>
            <a:ext cx="3347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OBD van kötve igen/nem</a:t>
            </a:r>
            <a:endParaRPr lang="hu-HU" sz="1200" dirty="0">
              <a:solidFill>
                <a:srgbClr val="FF0000"/>
              </a:solidFill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 flipH="1">
            <a:off x="4482662" y="3915888"/>
            <a:ext cx="346842" cy="720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4" y="1066999"/>
            <a:ext cx="10582826" cy="5791001"/>
          </a:xfrm>
        </p:spPr>
      </p:pic>
      <p:sp>
        <p:nvSpPr>
          <p:cNvPr id="5" name="Szövegdoboz 4"/>
          <p:cNvSpPr txBox="1"/>
          <p:nvPr/>
        </p:nvSpPr>
        <p:spPr>
          <a:xfrm>
            <a:off x="8526483" y="3348842"/>
            <a:ext cx="2505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Az </a:t>
            </a:r>
            <a:r>
              <a:rPr lang="hu-HU" dirty="0" err="1" smtClean="0">
                <a:solidFill>
                  <a:srgbClr val="FF0000"/>
                </a:solidFill>
              </a:rPr>
              <a:t>autokalibrációt</a:t>
            </a:r>
            <a:r>
              <a:rPr lang="hu-HU" dirty="0" smtClean="0">
                <a:solidFill>
                  <a:srgbClr val="FF0000"/>
                </a:solidFill>
              </a:rPr>
              <a:t> követően az értékeket ne változtasd meg!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6" name="Egyenes összekötő nyíllal 5"/>
          <p:cNvCxnSpPr/>
          <p:nvPr/>
        </p:nvCxnSpPr>
        <p:spPr>
          <a:xfrm flipH="1">
            <a:off x="3468413" y="225631"/>
            <a:ext cx="346842" cy="720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1" y="1025185"/>
            <a:ext cx="10522369" cy="5915943"/>
          </a:xfrm>
        </p:spPr>
      </p:pic>
      <p:cxnSp>
        <p:nvCxnSpPr>
          <p:cNvPr id="5" name="Egyenes összekötő nyíllal 4"/>
          <p:cNvCxnSpPr/>
          <p:nvPr/>
        </p:nvCxnSpPr>
        <p:spPr>
          <a:xfrm flipH="1">
            <a:off x="4288220" y="152059"/>
            <a:ext cx="346842" cy="720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94" y="961901"/>
            <a:ext cx="10362743" cy="6002977"/>
          </a:xfrm>
        </p:spPr>
      </p:pic>
      <p:sp>
        <p:nvSpPr>
          <p:cNvPr id="5" name="Szövegdoboz 4"/>
          <p:cNvSpPr txBox="1"/>
          <p:nvPr/>
        </p:nvSpPr>
        <p:spPr>
          <a:xfrm>
            <a:off x="3966358" y="3146962"/>
            <a:ext cx="1995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OBD kapcsolat típusa</a:t>
            </a:r>
            <a:endParaRPr lang="hu-HU" sz="1200" dirty="0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431480" y="3123212"/>
            <a:ext cx="263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solidFill>
                  <a:srgbClr val="FF0000"/>
                </a:solidFill>
              </a:rPr>
              <a:t>OBD paraméterek megjelenítése az F4 mappa jobb oldalán</a:t>
            </a:r>
            <a:endParaRPr lang="hu-HU" sz="1200" dirty="0">
              <a:solidFill>
                <a:srgbClr val="FF0000"/>
              </a:solidFill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H="1">
            <a:off x="5444358" y="152059"/>
            <a:ext cx="346842" cy="720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9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6" y="938151"/>
            <a:ext cx="10105668" cy="5919850"/>
          </a:xfrm>
        </p:spPr>
      </p:pic>
      <p:sp>
        <p:nvSpPr>
          <p:cNvPr id="5" name="Szövegdoboz 4"/>
          <p:cNvSpPr txBox="1"/>
          <p:nvPr/>
        </p:nvSpPr>
        <p:spPr>
          <a:xfrm>
            <a:off x="3515096" y="344384"/>
            <a:ext cx="522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mappák kitöltése menet közben benzin/gázon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631377" y="1591293"/>
            <a:ext cx="334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Gázon 3x ismételjük meg a mappa kitöltését menet közben</a:t>
            </a:r>
            <a:endParaRPr lang="hu-HU" dirty="0">
              <a:solidFill>
                <a:srgbClr val="FF0000"/>
              </a:solidFill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7362701" y="1828800"/>
            <a:ext cx="1686296" cy="11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3990110" y="5379522"/>
            <a:ext cx="663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solidFill>
                  <a:srgbClr val="FF0000"/>
                </a:solidFill>
              </a:rPr>
              <a:t>Befecskendező  értékek módosítása az F4 ablakban leolvasható értékek  alapján</a:t>
            </a:r>
            <a:endParaRPr lang="hu-HU" sz="1400" dirty="0">
              <a:solidFill>
                <a:srgbClr val="FF0000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9921765" y="5317076"/>
            <a:ext cx="1723697" cy="216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6931572" y="762000"/>
            <a:ext cx="1723697" cy="216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6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135</Words>
  <Application>Microsoft Office PowerPoint</Application>
  <PresentationFormat>Szélesvásznú</PresentationFormat>
  <Paragraphs>22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Office-téma</vt:lpstr>
      <vt:lpstr>LOVATO  EASY FAST  OBD II ECU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LOVATO EASY FAST  OBD II ECU</dc:title>
  <dc:creator>Windows-felhasználó</dc:creator>
  <cp:lastModifiedBy>Windows-felhasználó</cp:lastModifiedBy>
  <cp:revision>23</cp:revision>
  <dcterms:created xsi:type="dcterms:W3CDTF">2020-03-04T07:31:24Z</dcterms:created>
  <dcterms:modified xsi:type="dcterms:W3CDTF">2020-03-04T10:29:45Z</dcterms:modified>
</cp:coreProperties>
</file>